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1D4617-4604-4A30-ADD0-0DF08D443130}" v="521" dt="2020-01-15T11:52:41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A6818B-C13B-41E1-879E-40C879115B2E}"/>
              </a:ext>
            </a:extLst>
          </p:cNvPr>
          <p:cNvSpPr/>
          <p:nvPr/>
        </p:nvSpPr>
        <p:spPr>
          <a:xfrm>
            <a:off x="958103" y="872938"/>
            <a:ext cx="2474258" cy="3747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DF4059-A9E8-47E3-A876-BEC022E8716B}"/>
              </a:ext>
            </a:extLst>
          </p:cNvPr>
          <p:cNvSpPr txBox="1"/>
          <p:nvPr/>
        </p:nvSpPr>
        <p:spPr>
          <a:xfrm>
            <a:off x="957542" y="876860"/>
            <a:ext cx="2474259" cy="46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Browser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4EB397-0417-4BAE-B72E-FF5C0E76E41E}"/>
              </a:ext>
            </a:extLst>
          </p:cNvPr>
          <p:cNvSpPr/>
          <p:nvPr/>
        </p:nvSpPr>
        <p:spPr>
          <a:xfrm>
            <a:off x="1125631" y="1416985"/>
            <a:ext cx="2124634" cy="28507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BD2CC1-BED8-4C36-B501-E00308DB4F21}"/>
              </a:ext>
            </a:extLst>
          </p:cNvPr>
          <p:cNvSpPr txBox="1"/>
          <p:nvPr/>
        </p:nvSpPr>
        <p:spPr>
          <a:xfrm>
            <a:off x="1171014" y="1457885"/>
            <a:ext cx="2079812" cy="369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Blazor Page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469EA-F52F-4DC3-96FD-F1DC5B03474F}"/>
              </a:ext>
            </a:extLst>
          </p:cNvPr>
          <p:cNvSpPr/>
          <p:nvPr/>
        </p:nvSpPr>
        <p:spPr>
          <a:xfrm>
            <a:off x="1322294" y="2904565"/>
            <a:ext cx="1730188" cy="11026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F40C1F-8EB0-4C73-8629-5D14D0AD65ED}"/>
              </a:ext>
            </a:extLst>
          </p:cNvPr>
          <p:cNvSpPr txBox="1"/>
          <p:nvPr/>
        </p:nvSpPr>
        <p:spPr>
          <a:xfrm>
            <a:off x="1357032" y="3015503"/>
            <a:ext cx="1694331" cy="36933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AR JS Viewer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3268F1-743D-4B7B-8979-823A0D85CA1A}"/>
              </a:ext>
            </a:extLst>
          </p:cNvPr>
          <p:cNvSpPr/>
          <p:nvPr/>
        </p:nvSpPr>
        <p:spPr>
          <a:xfrm>
            <a:off x="5177678" y="870138"/>
            <a:ext cx="2268068" cy="1676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DEA8C2-5FFC-4611-99AA-F89A073C569E}"/>
              </a:ext>
            </a:extLst>
          </p:cNvPr>
          <p:cNvSpPr txBox="1"/>
          <p:nvPr/>
        </p:nvSpPr>
        <p:spPr>
          <a:xfrm>
            <a:off x="5285813" y="893109"/>
            <a:ext cx="2079812" cy="369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Blazor Server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D4BD6E-5CA8-4A37-8309-9D596F6B8A4F}"/>
              </a:ext>
            </a:extLst>
          </p:cNvPr>
          <p:cNvSpPr/>
          <p:nvPr/>
        </p:nvSpPr>
        <p:spPr>
          <a:xfrm>
            <a:off x="5204572" y="3030632"/>
            <a:ext cx="2268068" cy="1676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AED647-21D7-430C-B3E1-332225D10320}"/>
              </a:ext>
            </a:extLst>
          </p:cNvPr>
          <p:cNvSpPr txBox="1"/>
          <p:nvPr/>
        </p:nvSpPr>
        <p:spPr>
          <a:xfrm>
            <a:off x="5312707" y="3053603"/>
            <a:ext cx="2079812" cy="369332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Reporting Service</a:t>
            </a:r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93EECBBC-7E3C-40CF-B8BB-E3A1D306E4CA}"/>
              </a:ext>
            </a:extLst>
          </p:cNvPr>
          <p:cNvSpPr/>
          <p:nvPr/>
        </p:nvSpPr>
        <p:spPr>
          <a:xfrm>
            <a:off x="3131327" y="1538299"/>
            <a:ext cx="2178423" cy="708211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SignalR</a:t>
            </a:r>
            <a:endParaRPr lang="en-US" dirty="0"/>
          </a:p>
        </p:txBody>
      </p:sp>
      <p:sp>
        <p:nvSpPr>
          <p:cNvPr id="27" name="Arrow: Left-Right 26">
            <a:extLst>
              <a:ext uri="{FF2B5EF4-FFF2-40B4-BE49-F238E27FC236}">
                <a16:creationId xmlns:a16="http://schemas.microsoft.com/office/drawing/2014/main" id="{B2B8927B-2500-44EA-861B-BE6F8797F736}"/>
              </a:ext>
            </a:extLst>
          </p:cNvPr>
          <p:cNvSpPr/>
          <p:nvPr/>
        </p:nvSpPr>
        <p:spPr>
          <a:xfrm>
            <a:off x="3005261" y="3025879"/>
            <a:ext cx="2303929" cy="708211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HTTP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4E6F81D-F0D6-4178-BE53-A1A243C06799}"/>
              </a:ext>
            </a:extLst>
          </p:cNvPr>
          <p:cNvSpPr/>
          <p:nvPr/>
        </p:nvSpPr>
        <p:spPr>
          <a:xfrm>
            <a:off x="958103" y="872938"/>
            <a:ext cx="3074893" cy="3747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8B697F-1F46-46D3-8D67-A8859FAAE95D}"/>
              </a:ext>
            </a:extLst>
          </p:cNvPr>
          <p:cNvSpPr txBox="1"/>
          <p:nvPr/>
        </p:nvSpPr>
        <p:spPr>
          <a:xfrm>
            <a:off x="957542" y="876860"/>
            <a:ext cx="3074894" cy="46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Browser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02CEC9-7639-4C5A-BF5F-11242964974F}"/>
              </a:ext>
            </a:extLst>
          </p:cNvPr>
          <p:cNvSpPr/>
          <p:nvPr/>
        </p:nvSpPr>
        <p:spPr>
          <a:xfrm>
            <a:off x="1125631" y="1416985"/>
            <a:ext cx="2761127" cy="28507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B2DF2B-00BD-4377-8C93-D1618968E70A}"/>
              </a:ext>
            </a:extLst>
          </p:cNvPr>
          <p:cNvSpPr txBox="1"/>
          <p:nvPr/>
        </p:nvSpPr>
        <p:spPr>
          <a:xfrm>
            <a:off x="1171014" y="1457885"/>
            <a:ext cx="2680447" cy="369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Blazor Web Assembly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C756C3-B749-4D8B-8946-A41D57CB38B7}"/>
              </a:ext>
            </a:extLst>
          </p:cNvPr>
          <p:cNvSpPr/>
          <p:nvPr/>
        </p:nvSpPr>
        <p:spPr>
          <a:xfrm>
            <a:off x="1519517" y="2492189"/>
            <a:ext cx="1990164" cy="11026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D5DF92-5267-42FF-ABBC-FFE0FB44ABD4}"/>
              </a:ext>
            </a:extLst>
          </p:cNvPr>
          <p:cNvSpPr txBox="1"/>
          <p:nvPr/>
        </p:nvSpPr>
        <p:spPr>
          <a:xfrm>
            <a:off x="1554255" y="2603126"/>
            <a:ext cx="1945342" cy="36933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AR JS Viewer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90FB05-31F6-4E3E-A33F-965EFD872FF1}"/>
              </a:ext>
            </a:extLst>
          </p:cNvPr>
          <p:cNvSpPr/>
          <p:nvPr/>
        </p:nvSpPr>
        <p:spPr>
          <a:xfrm>
            <a:off x="5661772" y="2044514"/>
            <a:ext cx="2268068" cy="1676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C3FECF-3297-4260-8B59-7C33A53D586C}"/>
              </a:ext>
            </a:extLst>
          </p:cNvPr>
          <p:cNvSpPr txBox="1"/>
          <p:nvPr/>
        </p:nvSpPr>
        <p:spPr>
          <a:xfrm>
            <a:off x="5769907" y="2067485"/>
            <a:ext cx="2079812" cy="369332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Reporting Service</a:t>
            </a:r>
          </a:p>
        </p:txBody>
      </p:sp>
      <p:sp>
        <p:nvSpPr>
          <p:cNvPr id="27" name="Arrow: Left-Right 26">
            <a:extLst>
              <a:ext uri="{FF2B5EF4-FFF2-40B4-BE49-F238E27FC236}">
                <a16:creationId xmlns:a16="http://schemas.microsoft.com/office/drawing/2014/main" id="{1BD075C0-C9C7-48B4-9F20-B2AA973EE20E}"/>
              </a:ext>
            </a:extLst>
          </p:cNvPr>
          <p:cNvSpPr/>
          <p:nvPr/>
        </p:nvSpPr>
        <p:spPr>
          <a:xfrm>
            <a:off x="3462461" y="2532820"/>
            <a:ext cx="2303929" cy="708211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HTTP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98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230</cp:revision>
  <dcterms:created xsi:type="dcterms:W3CDTF">2020-01-15T11:16:32Z</dcterms:created>
  <dcterms:modified xsi:type="dcterms:W3CDTF">2020-01-17T09:16:16Z</dcterms:modified>
</cp:coreProperties>
</file>